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224EE5-73C7-4EF7-B30F-0D64AC054EF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39759B-E723-43C0-9F52-45D7B3178E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97514"/>
              </p:ext>
            </p:extLst>
          </p:nvPr>
        </p:nvGraphicFramePr>
        <p:xfrm>
          <a:off x="2339752" y="480077"/>
          <a:ext cx="4248472" cy="621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3" imgW="5903610" imgH="8633110" progId="Word.Document.12">
                  <p:embed/>
                </p:oleObj>
              </mc:Choice>
              <mc:Fallback>
                <p:oleObj name="Dokument" r:id="rId3" imgW="5903610" imgH="86331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480077"/>
                        <a:ext cx="4248472" cy="6211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435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nternetový velkoobchod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stejný princip jako u zásilkového velkoobchodu</a:t>
            </a:r>
          </a:p>
          <a:p>
            <a:r>
              <a:rPr lang="cs-CZ" dirty="0" smtClean="0"/>
              <a:t>zákazník si zboží vybírá a objednává prostřednictvím internetu</a:t>
            </a:r>
            <a:endParaRPr lang="cs-CZ" dirty="0"/>
          </a:p>
        </p:txBody>
      </p:sp>
      <p:pic>
        <p:nvPicPr>
          <p:cNvPr id="4" name="Obrázek 3" descr="MH9004420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573016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Zajišťovatelé zásilek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velkoobchod nemá sklady</a:t>
            </a:r>
          </a:p>
          <a:p>
            <a:r>
              <a:rPr lang="cs-CZ" dirty="0" smtClean="0"/>
              <a:t>soustřeďuje objednávky od zákazníků</a:t>
            </a:r>
          </a:p>
          <a:p>
            <a:r>
              <a:rPr lang="cs-CZ" smtClean="0"/>
              <a:t>najde </a:t>
            </a:r>
            <a:r>
              <a:rPr lang="cs-CZ" dirty="0" smtClean="0"/>
              <a:t>dodavatele, zajistí rozvoz</a:t>
            </a:r>
          </a:p>
          <a:p>
            <a:r>
              <a:rPr lang="cs-CZ" dirty="0" smtClean="0"/>
              <a:t>používá se např. pro uhlí</a:t>
            </a:r>
            <a:endParaRPr lang="cs-CZ" dirty="0"/>
          </a:p>
        </p:txBody>
      </p:sp>
      <p:pic>
        <p:nvPicPr>
          <p:cNvPr id="4" name="Obrázek 3" descr="MH9000281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356992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Velkoobchod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Velkoobchod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nakupuje od výrobců a prodává firmám a maloobchodům</a:t>
            </a:r>
          </a:p>
          <a:p>
            <a:r>
              <a:rPr lang="cs-CZ" dirty="0" smtClean="0"/>
              <a:t>není určen pro konečné spotřebitele</a:t>
            </a:r>
          </a:p>
          <a:p>
            <a:r>
              <a:rPr lang="cs-CZ" dirty="0" smtClean="0"/>
              <a:t>přebírá některé  funkce od výrobců</a:t>
            </a:r>
          </a:p>
          <a:p>
            <a:endParaRPr lang="cs-CZ" dirty="0"/>
          </a:p>
        </p:txBody>
      </p:sp>
      <p:pic>
        <p:nvPicPr>
          <p:cNvPr id="4" name="Obrázek 3" descr="MH9004403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573016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velkoobchodu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široký a hluboký obchodní sortiment</a:t>
            </a:r>
          </a:p>
          <a:p>
            <a:r>
              <a:rPr lang="cs-CZ" dirty="0" smtClean="0"/>
              <a:t>zboží balí a kompletuje</a:t>
            </a:r>
          </a:p>
          <a:p>
            <a:r>
              <a:rPr lang="cs-CZ" dirty="0" smtClean="0"/>
              <a:t>zajišťuje dopravu zboží</a:t>
            </a:r>
          </a:p>
          <a:p>
            <a:r>
              <a:rPr lang="cs-CZ" dirty="0" smtClean="0"/>
              <a:t>zajišťuje propagaci a podporu prodeje</a:t>
            </a:r>
          </a:p>
          <a:p>
            <a:r>
              <a:rPr lang="cs-CZ" dirty="0" smtClean="0"/>
              <a:t>poskytuje dodavatelské úvěry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velkoobchodů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komplexními službami</a:t>
            </a:r>
          </a:p>
          <a:p>
            <a:r>
              <a:rPr lang="cs-CZ" dirty="0" smtClean="0"/>
              <a:t>Cash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carry</a:t>
            </a:r>
            <a:endParaRPr lang="cs-CZ" dirty="0" smtClean="0"/>
          </a:p>
          <a:p>
            <a:r>
              <a:rPr lang="cs-CZ" dirty="0" smtClean="0"/>
              <a:t>Rozvážková služba</a:t>
            </a:r>
          </a:p>
          <a:p>
            <a:r>
              <a:rPr lang="cs-CZ" dirty="0" smtClean="0"/>
              <a:t>Velkoobchod  s regálovou službou</a:t>
            </a:r>
          </a:p>
          <a:p>
            <a:r>
              <a:rPr lang="cs-CZ" dirty="0" smtClean="0"/>
              <a:t>Zásilkový velkoobchod</a:t>
            </a:r>
          </a:p>
          <a:p>
            <a:r>
              <a:rPr lang="cs-CZ" dirty="0" smtClean="0"/>
              <a:t>Internetový velkoobchod</a:t>
            </a:r>
          </a:p>
          <a:p>
            <a:r>
              <a:rPr lang="cs-CZ" dirty="0" smtClean="0"/>
              <a:t>Zajišťovatelé zásilek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Cash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carry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5976664" cy="4846320"/>
          </a:xfrm>
        </p:spPr>
        <p:txBody>
          <a:bodyPr/>
          <a:lstStyle/>
          <a:p>
            <a:r>
              <a:rPr lang="cs-CZ" dirty="0" smtClean="0"/>
              <a:t>zaplať a odvez, zákazník si zboží, vybere, naloží a zaplatí</a:t>
            </a:r>
          </a:p>
          <a:p>
            <a:r>
              <a:rPr lang="cs-CZ" dirty="0" smtClean="0"/>
              <a:t>neposkytuje rozvoz ani žádné další služby</a:t>
            </a:r>
          </a:p>
          <a:p>
            <a:r>
              <a:rPr lang="cs-CZ" dirty="0" smtClean="0"/>
              <a:t>nejznámější příklad je velkoobchod Makro, je zaměřen na podnikatele, kteří se musí před nákupem zaregistrovat, první velkoobchod Makro byl otevřen v Amsterodamu v roce 1968</a:t>
            </a:r>
            <a:endParaRPr lang="cs-CZ" dirty="0"/>
          </a:p>
        </p:txBody>
      </p:sp>
      <p:pic>
        <p:nvPicPr>
          <p:cNvPr id="4" name="Obrázek 3" descr="MH9004094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8375" y="3762375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Rozvážková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velkoobchod nemá sklady, nakupuje a rovnou prodává omezený sortiment dle objednávek</a:t>
            </a:r>
          </a:p>
          <a:p>
            <a:r>
              <a:rPr lang="cs-CZ" dirty="0" smtClean="0"/>
              <a:t>nejčastější sortiment –pečivo, zelenina..</a:t>
            </a:r>
          </a:p>
          <a:p>
            <a:r>
              <a:rPr lang="cs-CZ" dirty="0" smtClean="0"/>
              <a:t>nečastější zákazníci – restaurace, nemocnice, školní jídelny…</a:t>
            </a:r>
            <a:endParaRPr lang="cs-CZ" dirty="0"/>
          </a:p>
        </p:txBody>
      </p:sp>
      <p:pic>
        <p:nvPicPr>
          <p:cNvPr id="4" name="Obrázek 3" descr="MH9004417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01008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Velkoobchod s regálovou službou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umísťuje v obchodech své vlastní regály se zbožím – tak je zajištěna prezentace a úroveň prodeje</a:t>
            </a:r>
          </a:p>
          <a:p>
            <a:r>
              <a:rPr lang="cs-CZ" dirty="0" smtClean="0"/>
              <a:t>zboží zůstává majetkem velkoobchodu, maloobchodník platí pouze za prodané zboží</a:t>
            </a:r>
          </a:p>
          <a:p>
            <a:r>
              <a:rPr lang="cs-CZ" dirty="0" smtClean="0"/>
              <a:t>př. hračky kosmetika…</a:t>
            </a:r>
            <a:endParaRPr lang="cs-CZ" dirty="0"/>
          </a:p>
        </p:txBody>
      </p:sp>
      <p:pic>
        <p:nvPicPr>
          <p:cNvPr id="4" name="Obrázek 3" descr="MH9000601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762375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Zásilkový velkoobchod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zákazníci vybírají ze zasílaných katalogů</a:t>
            </a:r>
          </a:p>
          <a:p>
            <a:r>
              <a:rPr lang="cs-CZ" dirty="0" smtClean="0"/>
              <a:t>velkoobchod nemá vlastí dopravu, obvykle využívá poštu, PPL…</a:t>
            </a:r>
          </a:p>
          <a:p>
            <a:r>
              <a:rPr lang="cs-CZ" dirty="0" smtClean="0"/>
              <a:t>specializuje se na lehčí sortiment</a:t>
            </a:r>
            <a:endParaRPr lang="cs-CZ" dirty="0"/>
          </a:p>
        </p:txBody>
      </p:sp>
      <p:pic>
        <p:nvPicPr>
          <p:cNvPr id="4" name="Obrázek 3" descr="MH9003789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501008"/>
            <a:ext cx="3095625" cy="30956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239</Words>
  <Application>Microsoft Office PowerPoint</Application>
  <PresentationFormat>Předvádění na obrazovce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Bohatý</vt:lpstr>
      <vt:lpstr>Microsoft Word Document</vt:lpstr>
      <vt:lpstr>Prezentace aplikace PowerPoint</vt:lpstr>
      <vt:lpstr>Velkoobchod</vt:lpstr>
      <vt:lpstr>Velkoobchod</vt:lpstr>
      <vt:lpstr>Funkce velkoobchodu</vt:lpstr>
      <vt:lpstr>Druhy velkoobchodů</vt:lpstr>
      <vt:lpstr>Cash and carry</vt:lpstr>
      <vt:lpstr>Rozvážková služba</vt:lpstr>
      <vt:lpstr>Velkoobchod s regálovou službou</vt:lpstr>
      <vt:lpstr>Zásilkový velkoobchod</vt:lpstr>
      <vt:lpstr>Internetový velkoobchod</vt:lpstr>
      <vt:lpstr>Zajišťovatelé zásilek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Velkoobchod</dc:title>
  <dc:creator>name</dc:creator>
  <cp:lastModifiedBy>Iva Buriánková</cp:lastModifiedBy>
  <cp:revision>12</cp:revision>
  <dcterms:created xsi:type="dcterms:W3CDTF">2012-09-25T05:33:02Z</dcterms:created>
  <dcterms:modified xsi:type="dcterms:W3CDTF">2013-06-27T08:16:13Z</dcterms:modified>
</cp:coreProperties>
</file>